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59" r:id="rId7"/>
    <p:sldId id="263" r:id="rId8"/>
    <p:sldId id="264" r:id="rId9"/>
    <p:sldId id="260" r:id="rId10"/>
    <p:sldId id="265" r:id="rId11"/>
    <p:sldId id="262" r:id="rId12"/>
    <p:sldId id="261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pos="7469">
          <p15:clr>
            <a:srgbClr val="A4A3A4"/>
          </p15:clr>
        </p15:guide>
        <p15:guide id="7" pos="2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9CB"/>
    <a:srgbClr val="7983BC"/>
    <a:srgbClr val="E9F2F7"/>
    <a:srgbClr val="71C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12" y="102"/>
      </p:cViewPr>
      <p:guideLst>
        <p:guide orient="horz" pos="2160"/>
        <p:guide pos="3840"/>
        <p:guide orient="horz" pos="3974"/>
        <p:guide orient="horz" pos="346"/>
        <p:guide orient="horz" pos="799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svg"/><Relationship Id="rId3" Type="http://schemas.openxmlformats.org/officeDocument/2006/relationships/image" Target="../media/image1.sv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svg"/><Relationship Id="rId3" Type="http://schemas.openxmlformats.org/officeDocument/2006/relationships/image" Target="../media/image1.sv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DnDiag">
          <a:fgClr>
            <a:srgbClr val="E9F2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5170316" y="0"/>
            <a:ext cx="7021685" cy="2365829"/>
            <a:chOff x="4043048" y="0"/>
            <a:chExt cx="8148953" cy="2745641"/>
          </a:xfrm>
        </p:grpSpPr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r="9096"/>
            <a:stretch>
              <a:fillRect/>
            </a:stretch>
          </p:blipFill>
          <p:spPr>
            <a:xfrm>
              <a:off x="6534603" y="0"/>
              <a:ext cx="5657397" cy="2745641"/>
            </a:xfrm>
            <a:custGeom>
              <a:avLst/>
              <a:gdLst>
                <a:gd name="connsiteX0" fmla="*/ 0 w 5657397"/>
                <a:gd name="connsiteY0" fmla="*/ 0 h 2745641"/>
                <a:gd name="connsiteX1" fmla="*/ 5657397 w 5657397"/>
                <a:gd name="connsiteY1" fmla="*/ 0 h 2745641"/>
                <a:gd name="connsiteX2" fmla="*/ 5657397 w 5657397"/>
                <a:gd name="connsiteY2" fmla="*/ 2745641 h 2745641"/>
                <a:gd name="connsiteX3" fmla="*/ 0 w 5657397"/>
                <a:gd name="connsiteY3" fmla="*/ 2745641 h 27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7397" h="2745641">
                  <a:moveTo>
                    <a:pt x="0" y="0"/>
                  </a:moveTo>
                  <a:lnTo>
                    <a:pt x="5657397" y="0"/>
                  </a:lnTo>
                  <a:lnTo>
                    <a:pt x="5657397" y="2745641"/>
                  </a:lnTo>
                  <a:lnTo>
                    <a:pt x="0" y="2745641"/>
                  </a:lnTo>
                  <a:close/>
                </a:path>
              </a:pathLst>
            </a:custGeom>
          </p:spPr>
        </p:pic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t="17961" r="15247"/>
            <a:stretch>
              <a:fillRect/>
            </a:stretch>
          </p:blipFill>
          <p:spPr>
            <a:xfrm>
              <a:off x="4043048" y="0"/>
              <a:ext cx="8148952" cy="2569027"/>
            </a:xfrm>
            <a:custGeom>
              <a:avLst/>
              <a:gdLst>
                <a:gd name="connsiteX0" fmla="*/ 0 w 8148952"/>
                <a:gd name="connsiteY0" fmla="*/ 0 h 2569027"/>
                <a:gd name="connsiteX1" fmla="*/ 441866 w 8148952"/>
                <a:gd name="connsiteY1" fmla="*/ 0 h 2569027"/>
                <a:gd name="connsiteX2" fmla="*/ 8148952 w 8148952"/>
                <a:gd name="connsiteY2" fmla="*/ 0 h 2569027"/>
                <a:gd name="connsiteX3" fmla="*/ 8148952 w 8148952"/>
                <a:gd name="connsiteY3" fmla="*/ 2569027 h 2569027"/>
                <a:gd name="connsiteX4" fmla="*/ 0 w 8148952"/>
                <a:gd name="connsiteY4" fmla="*/ 2569027 h 25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8952" h="2569027">
                  <a:moveTo>
                    <a:pt x="0" y="0"/>
                  </a:moveTo>
                  <a:lnTo>
                    <a:pt x="441866" y="0"/>
                  </a:lnTo>
                  <a:lnTo>
                    <a:pt x="8148952" y="0"/>
                  </a:lnTo>
                  <a:lnTo>
                    <a:pt x="8148952" y="2569027"/>
                  </a:lnTo>
                  <a:lnTo>
                    <a:pt x="0" y="2569027"/>
                  </a:lnTo>
                  <a:close/>
                </a:path>
              </a:pathLst>
            </a:cu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39169" r="14387"/>
            <a:stretch>
              <a:fillRect/>
            </a:stretch>
          </p:blipFill>
          <p:spPr>
            <a:xfrm>
              <a:off x="6923316" y="0"/>
              <a:ext cx="5268685" cy="2073766"/>
            </a:xfrm>
            <a:custGeom>
              <a:avLst/>
              <a:gdLst>
                <a:gd name="connsiteX0" fmla="*/ 0 w 5268685"/>
                <a:gd name="connsiteY0" fmla="*/ 0 h 2073766"/>
                <a:gd name="connsiteX1" fmla="*/ 5268685 w 5268685"/>
                <a:gd name="connsiteY1" fmla="*/ 0 h 2073766"/>
                <a:gd name="connsiteX2" fmla="*/ 5268685 w 5268685"/>
                <a:gd name="connsiteY2" fmla="*/ 2073766 h 2073766"/>
                <a:gd name="connsiteX3" fmla="*/ 0 w 5268685"/>
                <a:gd name="connsiteY3" fmla="*/ 2073766 h 207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685" h="2073766">
                  <a:moveTo>
                    <a:pt x="0" y="0"/>
                  </a:moveTo>
                  <a:lnTo>
                    <a:pt x="5268685" y="0"/>
                  </a:lnTo>
                  <a:lnTo>
                    <a:pt x="5268685" y="2073766"/>
                  </a:lnTo>
                  <a:lnTo>
                    <a:pt x="0" y="2073766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0" y="3356750"/>
            <a:ext cx="4339771" cy="3515763"/>
            <a:chOff x="0" y="3200400"/>
            <a:chExt cx="4514851" cy="3657600"/>
          </a:xfrm>
        </p:grpSpPr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7615" b="17085"/>
            <a:stretch>
              <a:fillRect/>
            </a:stretch>
          </p:blipFill>
          <p:spPr>
            <a:xfrm>
              <a:off x="0" y="3200400"/>
              <a:ext cx="4514851" cy="3657600"/>
            </a:xfrm>
            <a:custGeom>
              <a:avLst/>
              <a:gdLst>
                <a:gd name="connsiteX0" fmla="*/ 0 w 4514851"/>
                <a:gd name="connsiteY0" fmla="*/ 0 h 3657600"/>
                <a:gd name="connsiteX1" fmla="*/ 4514851 w 4514851"/>
                <a:gd name="connsiteY1" fmla="*/ 0 h 3657600"/>
                <a:gd name="connsiteX2" fmla="*/ 4514851 w 4514851"/>
                <a:gd name="connsiteY2" fmla="*/ 3657600 h 3657600"/>
                <a:gd name="connsiteX3" fmla="*/ 0 w 4514851"/>
                <a:gd name="connsiteY3" fmla="*/ 365760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4851" h="3657600">
                  <a:moveTo>
                    <a:pt x="0" y="0"/>
                  </a:moveTo>
                  <a:lnTo>
                    <a:pt x="4514851" y="0"/>
                  </a:lnTo>
                  <a:lnTo>
                    <a:pt x="4514851" y="3657600"/>
                  </a:lnTo>
                  <a:lnTo>
                    <a:pt x="0" y="3657600"/>
                  </a:lnTo>
                  <a:close/>
                </a:path>
              </a:pathLst>
            </a:custGeom>
          </p:spPr>
        </p:pic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rcRect l="14504" b="20504"/>
            <a:stretch>
              <a:fillRect/>
            </a:stretch>
          </p:blipFill>
          <p:spPr>
            <a:xfrm>
              <a:off x="0" y="4437012"/>
              <a:ext cx="4267199" cy="2420988"/>
            </a:xfrm>
            <a:custGeom>
              <a:avLst/>
              <a:gdLst>
                <a:gd name="connsiteX0" fmla="*/ 0 w 4267199"/>
                <a:gd name="connsiteY0" fmla="*/ 0 h 2420988"/>
                <a:gd name="connsiteX1" fmla="*/ 4267199 w 4267199"/>
                <a:gd name="connsiteY1" fmla="*/ 0 h 2420988"/>
                <a:gd name="connsiteX2" fmla="*/ 4267199 w 4267199"/>
                <a:gd name="connsiteY2" fmla="*/ 2420988 h 2420988"/>
                <a:gd name="connsiteX3" fmla="*/ 0 w 4267199"/>
                <a:gd name="connsiteY3" fmla="*/ 2420988 h 242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7199" h="2420988">
                  <a:moveTo>
                    <a:pt x="0" y="0"/>
                  </a:moveTo>
                  <a:lnTo>
                    <a:pt x="4267199" y="0"/>
                  </a:lnTo>
                  <a:lnTo>
                    <a:pt x="4267199" y="2420988"/>
                  </a:lnTo>
                  <a:lnTo>
                    <a:pt x="0" y="2420988"/>
                  </a:lnTo>
                  <a:close/>
                </a:path>
              </a:pathLst>
            </a:custGeom>
          </p:spPr>
        </p:pic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rcRect l="36024" b="29237"/>
            <a:stretch>
              <a:fillRect/>
            </a:stretch>
          </p:blipFill>
          <p:spPr>
            <a:xfrm>
              <a:off x="0" y="3856940"/>
              <a:ext cx="2609850" cy="3001060"/>
            </a:xfrm>
            <a:custGeom>
              <a:avLst/>
              <a:gdLst>
                <a:gd name="connsiteX0" fmla="*/ 0 w 2609850"/>
                <a:gd name="connsiteY0" fmla="*/ 0 h 3001060"/>
                <a:gd name="connsiteX1" fmla="*/ 2609850 w 2609850"/>
                <a:gd name="connsiteY1" fmla="*/ 0 h 3001060"/>
                <a:gd name="connsiteX2" fmla="*/ 2609850 w 2609850"/>
                <a:gd name="connsiteY2" fmla="*/ 3001060 h 3001060"/>
                <a:gd name="connsiteX3" fmla="*/ 0 w 2609850"/>
                <a:gd name="connsiteY3" fmla="*/ 3001060 h 30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850" h="3001060">
                  <a:moveTo>
                    <a:pt x="0" y="0"/>
                  </a:moveTo>
                  <a:lnTo>
                    <a:pt x="2609850" y="0"/>
                  </a:lnTo>
                  <a:lnTo>
                    <a:pt x="2609850" y="3001060"/>
                  </a:lnTo>
                  <a:lnTo>
                    <a:pt x="0" y="300106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DnDiag">
          <a:fgClr>
            <a:srgbClr val="E9F2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6548809" y="0"/>
            <a:ext cx="5643192" cy="1901371"/>
            <a:chOff x="4043048" y="0"/>
            <a:chExt cx="8148953" cy="2745641"/>
          </a:xfrm>
        </p:grpSpPr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r="9096"/>
            <a:stretch>
              <a:fillRect/>
            </a:stretch>
          </p:blipFill>
          <p:spPr>
            <a:xfrm>
              <a:off x="6534603" y="0"/>
              <a:ext cx="5657397" cy="2745641"/>
            </a:xfrm>
            <a:custGeom>
              <a:avLst/>
              <a:gdLst>
                <a:gd name="connsiteX0" fmla="*/ 0 w 5657397"/>
                <a:gd name="connsiteY0" fmla="*/ 0 h 2745641"/>
                <a:gd name="connsiteX1" fmla="*/ 5657397 w 5657397"/>
                <a:gd name="connsiteY1" fmla="*/ 0 h 2745641"/>
                <a:gd name="connsiteX2" fmla="*/ 5657397 w 5657397"/>
                <a:gd name="connsiteY2" fmla="*/ 2745641 h 2745641"/>
                <a:gd name="connsiteX3" fmla="*/ 0 w 5657397"/>
                <a:gd name="connsiteY3" fmla="*/ 2745641 h 274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7397" h="2745641">
                  <a:moveTo>
                    <a:pt x="0" y="0"/>
                  </a:moveTo>
                  <a:lnTo>
                    <a:pt x="5657397" y="0"/>
                  </a:lnTo>
                  <a:lnTo>
                    <a:pt x="5657397" y="2745641"/>
                  </a:lnTo>
                  <a:lnTo>
                    <a:pt x="0" y="2745641"/>
                  </a:lnTo>
                  <a:close/>
                </a:path>
              </a:pathLst>
            </a:custGeom>
          </p:spPr>
        </p:pic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t="17961" r="15247"/>
            <a:stretch>
              <a:fillRect/>
            </a:stretch>
          </p:blipFill>
          <p:spPr>
            <a:xfrm>
              <a:off x="4043048" y="0"/>
              <a:ext cx="8148952" cy="2569027"/>
            </a:xfrm>
            <a:custGeom>
              <a:avLst/>
              <a:gdLst>
                <a:gd name="connsiteX0" fmla="*/ 0 w 8148952"/>
                <a:gd name="connsiteY0" fmla="*/ 0 h 2569027"/>
                <a:gd name="connsiteX1" fmla="*/ 441866 w 8148952"/>
                <a:gd name="connsiteY1" fmla="*/ 0 h 2569027"/>
                <a:gd name="connsiteX2" fmla="*/ 8148952 w 8148952"/>
                <a:gd name="connsiteY2" fmla="*/ 0 h 2569027"/>
                <a:gd name="connsiteX3" fmla="*/ 8148952 w 8148952"/>
                <a:gd name="connsiteY3" fmla="*/ 2569027 h 2569027"/>
                <a:gd name="connsiteX4" fmla="*/ 0 w 8148952"/>
                <a:gd name="connsiteY4" fmla="*/ 2569027 h 25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8952" h="2569027">
                  <a:moveTo>
                    <a:pt x="0" y="0"/>
                  </a:moveTo>
                  <a:lnTo>
                    <a:pt x="441866" y="0"/>
                  </a:lnTo>
                  <a:lnTo>
                    <a:pt x="8148952" y="0"/>
                  </a:lnTo>
                  <a:lnTo>
                    <a:pt x="8148952" y="2569027"/>
                  </a:lnTo>
                  <a:lnTo>
                    <a:pt x="0" y="2569027"/>
                  </a:lnTo>
                  <a:close/>
                </a:path>
              </a:pathLst>
            </a:cu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39169" r="14387"/>
            <a:stretch>
              <a:fillRect/>
            </a:stretch>
          </p:blipFill>
          <p:spPr>
            <a:xfrm>
              <a:off x="6923316" y="0"/>
              <a:ext cx="5268685" cy="2073766"/>
            </a:xfrm>
            <a:custGeom>
              <a:avLst/>
              <a:gdLst>
                <a:gd name="connsiteX0" fmla="*/ 0 w 5268685"/>
                <a:gd name="connsiteY0" fmla="*/ 0 h 2073766"/>
                <a:gd name="connsiteX1" fmla="*/ 5268685 w 5268685"/>
                <a:gd name="connsiteY1" fmla="*/ 0 h 2073766"/>
                <a:gd name="connsiteX2" fmla="*/ 5268685 w 5268685"/>
                <a:gd name="connsiteY2" fmla="*/ 2073766 h 2073766"/>
                <a:gd name="connsiteX3" fmla="*/ 0 w 5268685"/>
                <a:gd name="connsiteY3" fmla="*/ 2073766 h 207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685" h="2073766">
                  <a:moveTo>
                    <a:pt x="0" y="0"/>
                  </a:moveTo>
                  <a:lnTo>
                    <a:pt x="5268685" y="0"/>
                  </a:lnTo>
                  <a:lnTo>
                    <a:pt x="5268685" y="2073766"/>
                  </a:lnTo>
                  <a:lnTo>
                    <a:pt x="0" y="2073766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1" y="4325257"/>
            <a:ext cx="3144270" cy="2547256"/>
            <a:chOff x="0" y="3356750"/>
            <a:chExt cx="4339771" cy="3515763"/>
          </a:xfrm>
        </p:grpSpPr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7615" b="17085"/>
            <a:stretch>
              <a:fillRect/>
            </a:stretch>
          </p:blipFill>
          <p:spPr>
            <a:xfrm>
              <a:off x="0" y="3356750"/>
              <a:ext cx="4339771" cy="3515763"/>
            </a:xfrm>
            <a:custGeom>
              <a:avLst/>
              <a:gdLst>
                <a:gd name="connsiteX0" fmla="*/ 0 w 4514851"/>
                <a:gd name="connsiteY0" fmla="*/ 0 h 3657600"/>
                <a:gd name="connsiteX1" fmla="*/ 4514851 w 4514851"/>
                <a:gd name="connsiteY1" fmla="*/ 0 h 3657600"/>
                <a:gd name="connsiteX2" fmla="*/ 4514851 w 4514851"/>
                <a:gd name="connsiteY2" fmla="*/ 3657600 h 3657600"/>
                <a:gd name="connsiteX3" fmla="*/ 0 w 4514851"/>
                <a:gd name="connsiteY3" fmla="*/ 365760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4851" h="3657600">
                  <a:moveTo>
                    <a:pt x="0" y="0"/>
                  </a:moveTo>
                  <a:lnTo>
                    <a:pt x="4514851" y="0"/>
                  </a:lnTo>
                  <a:lnTo>
                    <a:pt x="4514851" y="3657600"/>
                  </a:lnTo>
                  <a:lnTo>
                    <a:pt x="0" y="3657600"/>
                  </a:lnTo>
                  <a:close/>
                </a:path>
              </a:pathLst>
            </a:custGeom>
          </p:spPr>
        </p:pic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rcRect l="14504" b="20504"/>
            <a:stretch>
              <a:fillRect/>
            </a:stretch>
          </p:blipFill>
          <p:spPr>
            <a:xfrm>
              <a:off x="0" y="4545408"/>
              <a:ext cx="4101723" cy="2327105"/>
            </a:xfrm>
            <a:custGeom>
              <a:avLst/>
              <a:gdLst>
                <a:gd name="connsiteX0" fmla="*/ 0 w 4267199"/>
                <a:gd name="connsiteY0" fmla="*/ 0 h 2420988"/>
                <a:gd name="connsiteX1" fmla="*/ 4267199 w 4267199"/>
                <a:gd name="connsiteY1" fmla="*/ 0 h 2420988"/>
                <a:gd name="connsiteX2" fmla="*/ 4267199 w 4267199"/>
                <a:gd name="connsiteY2" fmla="*/ 2420988 h 2420988"/>
                <a:gd name="connsiteX3" fmla="*/ 0 w 4267199"/>
                <a:gd name="connsiteY3" fmla="*/ 2420988 h 242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7199" h="2420988">
                  <a:moveTo>
                    <a:pt x="0" y="0"/>
                  </a:moveTo>
                  <a:lnTo>
                    <a:pt x="4267199" y="0"/>
                  </a:lnTo>
                  <a:lnTo>
                    <a:pt x="4267199" y="2420988"/>
                  </a:lnTo>
                  <a:lnTo>
                    <a:pt x="0" y="2420988"/>
                  </a:lnTo>
                  <a:close/>
                </a:path>
              </a:pathLst>
            </a:custGeom>
          </p:spPr>
        </p:pic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rcRect l="36024" b="29237"/>
            <a:stretch>
              <a:fillRect/>
            </a:stretch>
          </p:blipFill>
          <p:spPr>
            <a:xfrm>
              <a:off x="0" y="3987830"/>
              <a:ext cx="2508643" cy="2884683"/>
            </a:xfrm>
            <a:custGeom>
              <a:avLst/>
              <a:gdLst>
                <a:gd name="connsiteX0" fmla="*/ 0 w 2609850"/>
                <a:gd name="connsiteY0" fmla="*/ 0 h 3001060"/>
                <a:gd name="connsiteX1" fmla="*/ 2609850 w 2609850"/>
                <a:gd name="connsiteY1" fmla="*/ 0 h 3001060"/>
                <a:gd name="connsiteX2" fmla="*/ 2609850 w 2609850"/>
                <a:gd name="connsiteY2" fmla="*/ 3001060 h 3001060"/>
                <a:gd name="connsiteX3" fmla="*/ 0 w 2609850"/>
                <a:gd name="connsiteY3" fmla="*/ 3001060 h 30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850" h="3001060">
                  <a:moveTo>
                    <a:pt x="0" y="0"/>
                  </a:moveTo>
                  <a:lnTo>
                    <a:pt x="2609850" y="0"/>
                  </a:lnTo>
                  <a:lnTo>
                    <a:pt x="2609850" y="3001060"/>
                  </a:lnTo>
                  <a:lnTo>
                    <a:pt x="0" y="300106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DnDiag">
          <a:fgClr>
            <a:srgbClr val="E9F2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39169" r="14387"/>
          <a:stretch>
            <a:fillRect/>
          </a:stretch>
        </p:blipFill>
        <p:spPr>
          <a:xfrm>
            <a:off x="8543409" y="0"/>
            <a:ext cx="3648592" cy="1436094"/>
          </a:xfrm>
          <a:custGeom>
            <a:avLst/>
            <a:gdLst>
              <a:gd name="connsiteX0" fmla="*/ 0 w 5268685"/>
              <a:gd name="connsiteY0" fmla="*/ 0 h 2073766"/>
              <a:gd name="connsiteX1" fmla="*/ 5268685 w 5268685"/>
              <a:gd name="connsiteY1" fmla="*/ 0 h 2073766"/>
              <a:gd name="connsiteX2" fmla="*/ 5268685 w 5268685"/>
              <a:gd name="connsiteY2" fmla="*/ 2073766 h 2073766"/>
              <a:gd name="connsiteX3" fmla="*/ 0 w 5268685"/>
              <a:gd name="connsiteY3" fmla="*/ 2073766 h 207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8685" h="2073766">
                <a:moveTo>
                  <a:pt x="0" y="0"/>
                </a:moveTo>
                <a:lnTo>
                  <a:pt x="5268685" y="0"/>
                </a:lnTo>
                <a:lnTo>
                  <a:pt x="5268685" y="2073766"/>
                </a:lnTo>
                <a:lnTo>
                  <a:pt x="0" y="2073766"/>
                </a:lnTo>
                <a:close/>
              </a:path>
            </a:pathLst>
          </a:cu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6024" b="29237"/>
          <a:stretch>
            <a:fillRect/>
          </a:stretch>
        </p:blipFill>
        <p:spPr>
          <a:xfrm>
            <a:off x="1" y="4782490"/>
            <a:ext cx="1817573" cy="2090023"/>
          </a:xfrm>
          <a:custGeom>
            <a:avLst/>
            <a:gdLst>
              <a:gd name="connsiteX0" fmla="*/ 0 w 2609850"/>
              <a:gd name="connsiteY0" fmla="*/ 0 h 3001060"/>
              <a:gd name="connsiteX1" fmla="*/ 2609850 w 2609850"/>
              <a:gd name="connsiteY1" fmla="*/ 0 h 3001060"/>
              <a:gd name="connsiteX2" fmla="*/ 2609850 w 2609850"/>
              <a:gd name="connsiteY2" fmla="*/ 3001060 h 3001060"/>
              <a:gd name="connsiteX3" fmla="*/ 0 w 2609850"/>
              <a:gd name="connsiteY3" fmla="*/ 3001060 h 300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3001060">
                <a:moveTo>
                  <a:pt x="0" y="0"/>
                </a:moveTo>
                <a:lnTo>
                  <a:pt x="2609850" y="0"/>
                </a:lnTo>
                <a:lnTo>
                  <a:pt x="2609850" y="3001060"/>
                </a:lnTo>
                <a:lnTo>
                  <a:pt x="0" y="300106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5003120" y="4339508"/>
            <a:ext cx="2308679" cy="449944"/>
          </a:xfrm>
          <a:prstGeom prst="roundRect">
            <a:avLst>
              <a:gd name="adj" fmla="val 50000"/>
            </a:avLst>
          </a:prstGeom>
          <a:solidFill>
            <a:srgbClr val="798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学生姓名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94864" y="2068548"/>
            <a:ext cx="772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150" smtClean="0">
                <a:solidFill>
                  <a:srgbClr val="6AA9CB"/>
                </a:solidFill>
                <a:cs typeface="+mn-ea"/>
                <a:sym typeface="+mn-lt"/>
              </a:rPr>
              <a:t>考研复试自我介绍</a:t>
            </a:r>
            <a:endParaRPr lang="zh-CN" altLang="en-US" sz="7200" spc="150" dirty="0">
              <a:solidFill>
                <a:srgbClr val="6AA9CB"/>
              </a:solidFill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567472" y="3504460"/>
            <a:ext cx="7057056" cy="400110"/>
            <a:chOff x="2814215" y="3504460"/>
            <a:chExt cx="7057056" cy="400110"/>
          </a:xfrm>
        </p:grpSpPr>
        <p:sp>
          <p:nvSpPr>
            <p:cNvPr id="42" name="文本框 41"/>
            <p:cNvSpPr txBox="1"/>
            <p:nvPr/>
          </p:nvSpPr>
          <p:spPr>
            <a:xfrm>
              <a:off x="3351269" y="3504460"/>
              <a:ext cx="598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2000" dirty="0">
                  <a:solidFill>
                    <a:srgbClr val="6AA9CB"/>
                  </a:solidFill>
                  <a:cs typeface="+mn-ea"/>
                  <a:sym typeface="+mn-lt"/>
                </a:rPr>
                <a:t>PERSONAL INTRODUCTION TEMPLATE</a:t>
              </a:r>
              <a:endParaRPr kumimoji="0" lang="zh-CN" altLang="en-US" sz="2000" b="0" i="0" u="none" strike="noStrike" kern="0" cap="none" normalizeH="0" noProof="0" dirty="0">
                <a:ln>
                  <a:noFill/>
                </a:ln>
                <a:solidFill>
                  <a:srgbClr val="6AA9C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9373850" y="3704515"/>
              <a:ext cx="497421" cy="0"/>
            </a:xfrm>
            <a:prstGeom prst="line">
              <a:avLst/>
            </a:prstGeom>
            <a:ln w="1270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814215" y="3704515"/>
              <a:ext cx="497421" cy="0"/>
            </a:xfrm>
            <a:prstGeom prst="line">
              <a:avLst/>
            </a:prstGeom>
            <a:ln w="1270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608693" y="1727200"/>
            <a:ext cx="4816928" cy="4264898"/>
            <a:chOff x="449943" y="1611086"/>
            <a:chExt cx="4816928" cy="4264898"/>
          </a:xfrm>
        </p:grpSpPr>
        <p:sp>
          <p:nvSpPr>
            <p:cNvPr id="44" name="矩形 43"/>
            <p:cNvSpPr/>
            <p:nvPr/>
          </p:nvSpPr>
          <p:spPr>
            <a:xfrm>
              <a:off x="449943" y="1611086"/>
              <a:ext cx="1712686" cy="1973943"/>
            </a:xfrm>
            <a:prstGeom prst="rect">
              <a:avLst/>
            </a:prstGeom>
            <a:solidFill>
              <a:srgbClr val="6A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67442" y="2102270"/>
              <a:ext cx="4499429" cy="3773714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86410" y="2200728"/>
            <a:ext cx="5096898" cy="3809026"/>
            <a:chOff x="6327660" y="2084614"/>
            <a:chExt cx="5096898" cy="3809026"/>
          </a:xfrm>
        </p:grpSpPr>
        <p:grpSp>
          <p:nvGrpSpPr>
            <p:cNvPr id="31" name="组合 30"/>
            <p:cNvGrpSpPr/>
            <p:nvPr/>
          </p:nvGrpSpPr>
          <p:grpSpPr>
            <a:xfrm>
              <a:off x="6327660" y="2084614"/>
              <a:ext cx="2085186" cy="1668169"/>
              <a:chOff x="6327660" y="2084614"/>
              <a:chExt cx="2085186" cy="1668169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6327660" y="2965901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001020" y="2084614"/>
                <a:ext cx="738466" cy="738466"/>
              </a:xfrm>
              <a:prstGeom prst="ellipse">
                <a:avLst/>
              </a:prstGeom>
              <a:solidFill>
                <a:srgbClr val="7983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25" name="图片 15" descr="nav-list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39376" y="2222970"/>
                <a:ext cx="461755" cy="461755"/>
              </a:xfrm>
              <a:prstGeom prst="rect">
                <a:avLst/>
              </a:prstGeom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6327660" y="4225471"/>
              <a:ext cx="2085186" cy="1668169"/>
              <a:chOff x="6327660" y="4225471"/>
              <a:chExt cx="2085186" cy="1668169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327660" y="5106758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7001020" y="4225471"/>
                <a:ext cx="738466" cy="738466"/>
                <a:chOff x="7001020" y="4225471"/>
                <a:chExt cx="738466" cy="738466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7001020" y="4225471"/>
                  <a:ext cx="738466" cy="738466"/>
                </a:xfrm>
                <a:prstGeom prst="ellipse">
                  <a:avLst/>
                </a:prstGeom>
                <a:solidFill>
                  <a:srgbClr val="6AA9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28" name="图片 10" descr="conditions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9853" y="4364304"/>
                  <a:ext cx="460800" cy="460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组合 36"/>
            <p:cNvGrpSpPr/>
            <p:nvPr/>
          </p:nvGrpSpPr>
          <p:grpSpPr>
            <a:xfrm>
              <a:off x="9339372" y="4225471"/>
              <a:ext cx="2085186" cy="1668169"/>
              <a:chOff x="9339372" y="4225471"/>
              <a:chExt cx="2085186" cy="1668169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339372" y="5106758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0012732" y="4225471"/>
                <a:ext cx="738466" cy="738466"/>
                <a:chOff x="10012732" y="4225471"/>
                <a:chExt cx="738466" cy="738466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10012732" y="4225471"/>
                  <a:ext cx="738466" cy="738466"/>
                </a:xfrm>
                <a:prstGeom prst="ellipse">
                  <a:avLst/>
                </a:prstGeom>
                <a:solidFill>
                  <a:srgbClr val="7983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29" name="图片 11" descr="confirm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1565" y="4364304"/>
                  <a:ext cx="460800" cy="460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32"/>
            <p:cNvGrpSpPr/>
            <p:nvPr/>
          </p:nvGrpSpPr>
          <p:grpSpPr>
            <a:xfrm>
              <a:off x="9339372" y="2084614"/>
              <a:ext cx="2085186" cy="1668169"/>
              <a:chOff x="9339372" y="2084614"/>
              <a:chExt cx="2085186" cy="166816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9339372" y="2965901"/>
                <a:ext cx="2085186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请您在此框中选择粘贴并选择只保留文字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012732" y="2084614"/>
                <a:ext cx="738466" cy="738466"/>
                <a:chOff x="10012732" y="2084614"/>
                <a:chExt cx="738466" cy="738466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0012732" y="2084614"/>
                  <a:ext cx="738466" cy="738466"/>
                </a:xfrm>
                <a:prstGeom prst="ellipse">
                  <a:avLst/>
                </a:prstGeom>
                <a:solidFill>
                  <a:srgbClr val="6AA9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pic>
              <p:nvPicPr>
                <p:cNvPr id="30" name="图片 13" descr="copy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1565" y="2223447"/>
                  <a:ext cx="460800" cy="4608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8" name="组合 47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49" name="文本框 48"/>
            <p:cNvSpPr txBox="1"/>
            <p:nvPr/>
          </p:nvSpPr>
          <p:spPr>
            <a:xfrm>
              <a:off x="4923249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专业认知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4359264" y="2254092"/>
            <a:ext cx="3473472" cy="3478872"/>
            <a:chOff x="4375166" y="1929050"/>
            <a:chExt cx="3473472" cy="3478872"/>
          </a:xfrm>
        </p:grpSpPr>
        <p:sp>
          <p:nvSpPr>
            <p:cNvPr id="2" name="任意多边形 5"/>
            <p:cNvSpPr/>
            <p:nvPr/>
          </p:nvSpPr>
          <p:spPr bwMode="auto">
            <a:xfrm>
              <a:off x="6132159" y="1929050"/>
              <a:ext cx="1716479" cy="1720529"/>
            </a:xfrm>
            <a:custGeom>
              <a:avLst/>
              <a:gdLst>
                <a:gd name="T0" fmla="*/ 537 w 537"/>
                <a:gd name="T1" fmla="*/ 538 h 538"/>
                <a:gd name="T2" fmla="*/ 395 w 537"/>
                <a:gd name="T3" fmla="*/ 538 h 538"/>
                <a:gd name="T4" fmla="*/ 0 w 537"/>
                <a:gd name="T5" fmla="*/ 131 h 538"/>
                <a:gd name="T6" fmla="*/ 0 w 537"/>
                <a:gd name="T7" fmla="*/ 0 h 538"/>
                <a:gd name="T8" fmla="*/ 537 w 537"/>
                <a:gd name="T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538">
                  <a:moveTo>
                    <a:pt x="537" y="538"/>
                  </a:moveTo>
                  <a:cubicBezTo>
                    <a:pt x="395" y="538"/>
                    <a:pt x="395" y="538"/>
                    <a:pt x="395" y="538"/>
                  </a:cubicBezTo>
                  <a:cubicBezTo>
                    <a:pt x="395" y="317"/>
                    <a:pt x="219" y="137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5" y="3"/>
                    <a:pt x="534" y="243"/>
                    <a:pt x="537" y="538"/>
                  </a:cubicBezTo>
                </a:path>
              </a:pathLst>
            </a:custGeom>
            <a:solidFill>
              <a:srgbClr val="7983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" name="任意多边形 6"/>
            <p:cNvSpPr/>
            <p:nvPr/>
          </p:nvSpPr>
          <p:spPr bwMode="auto">
            <a:xfrm>
              <a:off x="4375166" y="3687393"/>
              <a:ext cx="1719180" cy="1720529"/>
            </a:xfrm>
            <a:custGeom>
              <a:avLst/>
              <a:gdLst>
                <a:gd name="T0" fmla="*/ 538 w 538"/>
                <a:gd name="T1" fmla="*/ 395 h 538"/>
                <a:gd name="T2" fmla="*/ 538 w 538"/>
                <a:gd name="T3" fmla="*/ 538 h 538"/>
                <a:gd name="T4" fmla="*/ 0 w 538"/>
                <a:gd name="T5" fmla="*/ 0 h 538"/>
                <a:gd name="T6" fmla="*/ 131 w 538"/>
                <a:gd name="T7" fmla="*/ 0 h 538"/>
                <a:gd name="T8" fmla="*/ 538 w 538"/>
                <a:gd name="T9" fmla="*/ 39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538">
                  <a:moveTo>
                    <a:pt x="538" y="395"/>
                  </a:moveTo>
                  <a:cubicBezTo>
                    <a:pt x="538" y="538"/>
                    <a:pt x="538" y="538"/>
                    <a:pt x="538" y="538"/>
                  </a:cubicBezTo>
                  <a:cubicBezTo>
                    <a:pt x="242" y="535"/>
                    <a:pt x="3" y="295"/>
                    <a:pt x="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7" y="219"/>
                    <a:pt x="317" y="395"/>
                    <a:pt x="538" y="395"/>
                  </a:cubicBezTo>
                </a:path>
              </a:pathLst>
            </a:custGeom>
            <a:solidFill>
              <a:srgbClr val="7983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任意多边形 7"/>
            <p:cNvSpPr/>
            <p:nvPr/>
          </p:nvSpPr>
          <p:spPr bwMode="auto">
            <a:xfrm>
              <a:off x="4375166" y="1929050"/>
              <a:ext cx="1719180" cy="1720529"/>
            </a:xfrm>
            <a:custGeom>
              <a:avLst/>
              <a:gdLst>
                <a:gd name="T0" fmla="*/ 538 w 538"/>
                <a:gd name="T1" fmla="*/ 0 h 538"/>
                <a:gd name="T2" fmla="*/ 538 w 538"/>
                <a:gd name="T3" fmla="*/ 131 h 538"/>
                <a:gd name="T4" fmla="*/ 131 w 538"/>
                <a:gd name="T5" fmla="*/ 538 h 538"/>
                <a:gd name="T6" fmla="*/ 0 w 538"/>
                <a:gd name="T7" fmla="*/ 538 h 538"/>
                <a:gd name="T8" fmla="*/ 538 w 538"/>
                <a:gd name="T9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538">
                  <a:moveTo>
                    <a:pt x="538" y="0"/>
                  </a:moveTo>
                  <a:cubicBezTo>
                    <a:pt x="538" y="131"/>
                    <a:pt x="538" y="131"/>
                    <a:pt x="538" y="131"/>
                  </a:cubicBezTo>
                  <a:cubicBezTo>
                    <a:pt x="313" y="131"/>
                    <a:pt x="131" y="313"/>
                    <a:pt x="131" y="538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3" y="243"/>
                    <a:pt x="242" y="3"/>
                    <a:pt x="538" y="0"/>
                  </a:cubicBezTo>
                </a:path>
              </a:pathLst>
            </a:custGeom>
            <a:solidFill>
              <a:srgbClr val="6A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 8"/>
            <p:cNvSpPr/>
            <p:nvPr/>
          </p:nvSpPr>
          <p:spPr bwMode="auto">
            <a:xfrm>
              <a:off x="6132159" y="3687393"/>
              <a:ext cx="1716479" cy="1720529"/>
            </a:xfrm>
            <a:custGeom>
              <a:avLst/>
              <a:gdLst>
                <a:gd name="T0" fmla="*/ 537 w 537"/>
                <a:gd name="T1" fmla="*/ 0 h 538"/>
                <a:gd name="T2" fmla="*/ 0 w 537"/>
                <a:gd name="T3" fmla="*/ 538 h 538"/>
                <a:gd name="T4" fmla="*/ 0 w 537"/>
                <a:gd name="T5" fmla="*/ 395 h 538"/>
                <a:gd name="T6" fmla="*/ 395 w 537"/>
                <a:gd name="T7" fmla="*/ 0 h 538"/>
                <a:gd name="T8" fmla="*/ 537 w 537"/>
                <a:gd name="T9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538">
                  <a:moveTo>
                    <a:pt x="537" y="0"/>
                  </a:moveTo>
                  <a:cubicBezTo>
                    <a:pt x="534" y="295"/>
                    <a:pt x="295" y="535"/>
                    <a:pt x="0" y="538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215" y="389"/>
                    <a:pt x="389" y="216"/>
                    <a:pt x="395" y="0"/>
                  </a:cubicBezTo>
                  <a:cubicBezTo>
                    <a:pt x="537" y="0"/>
                    <a:pt x="537" y="0"/>
                    <a:pt x="537" y="0"/>
                  </a:cubicBezTo>
                </a:path>
              </a:pathLst>
            </a:custGeom>
            <a:solidFill>
              <a:srgbClr val="6AA9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圆形 53"/>
            <p:cNvSpPr/>
            <p:nvPr/>
          </p:nvSpPr>
          <p:spPr>
            <a:xfrm>
              <a:off x="4584493" y="2139729"/>
              <a:ext cx="812997" cy="812996"/>
            </a:xfrm>
            <a:prstGeom prst="ellipse">
              <a:avLst/>
            </a:prstGeom>
            <a:solidFill>
              <a:srgbClr val="6AA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9" name="圆形 56"/>
            <p:cNvSpPr/>
            <p:nvPr/>
          </p:nvSpPr>
          <p:spPr>
            <a:xfrm>
              <a:off x="4584493" y="4287679"/>
              <a:ext cx="812997" cy="812996"/>
            </a:xfrm>
            <a:prstGeom prst="ellipse">
              <a:avLst/>
            </a:prstGeom>
            <a:solidFill>
              <a:srgbClr val="7983B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0" name="圆形 59"/>
            <p:cNvSpPr/>
            <p:nvPr/>
          </p:nvSpPr>
          <p:spPr>
            <a:xfrm>
              <a:off x="6870618" y="2139729"/>
              <a:ext cx="812997" cy="812996"/>
            </a:xfrm>
            <a:prstGeom prst="ellipse">
              <a:avLst/>
            </a:prstGeom>
            <a:solidFill>
              <a:srgbClr val="7983B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1" name="圆形 62"/>
            <p:cNvSpPr/>
            <p:nvPr/>
          </p:nvSpPr>
          <p:spPr>
            <a:xfrm>
              <a:off x="6870618" y="4287679"/>
              <a:ext cx="812997" cy="812996"/>
            </a:xfrm>
            <a:prstGeom prst="ellipse">
              <a:avLst/>
            </a:prstGeom>
            <a:solidFill>
              <a:srgbClr val="6AA9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129445" y="2120853"/>
            <a:ext cx="3318156" cy="3745350"/>
            <a:chOff x="8129445" y="2022377"/>
            <a:chExt cx="3318156" cy="3745350"/>
          </a:xfrm>
        </p:grpSpPr>
        <p:grpSp>
          <p:nvGrpSpPr>
            <p:cNvPr id="42" name="组合 41"/>
            <p:cNvGrpSpPr/>
            <p:nvPr/>
          </p:nvGrpSpPr>
          <p:grpSpPr>
            <a:xfrm>
              <a:off x="8129445" y="2022377"/>
              <a:ext cx="3318156" cy="1605911"/>
              <a:chOff x="6420437" y="1504305"/>
              <a:chExt cx="2902246" cy="1605911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420438" y="1504305"/>
                <a:ext cx="1238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6420437" y="1953361"/>
                <a:ext cx="2902246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129445" y="4161816"/>
              <a:ext cx="3318156" cy="1605911"/>
              <a:chOff x="6420437" y="1504305"/>
              <a:chExt cx="2902246" cy="160591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6420438" y="1504305"/>
                <a:ext cx="1238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420437" y="1953361"/>
                <a:ext cx="2902246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44399" y="2120853"/>
            <a:ext cx="3318156" cy="3745350"/>
            <a:chOff x="744399" y="2022377"/>
            <a:chExt cx="3318156" cy="3745350"/>
          </a:xfrm>
        </p:grpSpPr>
        <p:grpSp>
          <p:nvGrpSpPr>
            <p:cNvPr id="49" name="组合 48"/>
            <p:cNvGrpSpPr/>
            <p:nvPr/>
          </p:nvGrpSpPr>
          <p:grpSpPr>
            <a:xfrm>
              <a:off x="744399" y="4161816"/>
              <a:ext cx="3318156" cy="1605911"/>
              <a:chOff x="6420437" y="1504305"/>
              <a:chExt cx="2902246" cy="1605911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8084369" y="1504305"/>
                <a:ext cx="1238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420437" y="1953361"/>
                <a:ext cx="2902246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744399" y="2022377"/>
              <a:ext cx="3318156" cy="1605911"/>
              <a:chOff x="6420437" y="1504305"/>
              <a:chExt cx="2902246" cy="1605911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8084369" y="1504305"/>
                <a:ext cx="1238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6420437" y="1953361"/>
                <a:ext cx="2902246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您的内容打在这里，或者在此框中选择粘贴，并选择只保留文字。您的内容打在这里。</a:t>
                </a:r>
              </a:p>
            </p:txBody>
          </p:sp>
        </p:grpSp>
      </p:grpSp>
      <p:sp>
        <p:nvSpPr>
          <p:cNvPr id="58" name="文本框 57"/>
          <p:cNvSpPr txBox="1"/>
          <p:nvPr/>
        </p:nvSpPr>
        <p:spPr>
          <a:xfrm>
            <a:off x="5465058" y="37319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关键词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61" name="文本框 60"/>
            <p:cNvSpPr txBox="1"/>
            <p:nvPr/>
          </p:nvSpPr>
          <p:spPr>
            <a:xfrm>
              <a:off x="4923249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专业认知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95926" y="1882655"/>
            <a:ext cx="6200148" cy="3136232"/>
            <a:chOff x="3408309" y="2033029"/>
            <a:chExt cx="6200148" cy="3136232"/>
          </a:xfrm>
        </p:grpSpPr>
        <p:sp>
          <p:nvSpPr>
            <p:cNvPr id="10" name="椭圆 9"/>
            <p:cNvSpPr/>
            <p:nvPr/>
          </p:nvSpPr>
          <p:spPr>
            <a:xfrm>
              <a:off x="5810398" y="2033029"/>
              <a:ext cx="1395971" cy="1395971"/>
            </a:xfrm>
            <a:prstGeom prst="ellipse">
              <a:avLst/>
            </a:prstGeom>
            <a:solidFill>
              <a:srgbClr val="6AA9C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87536" y="3587799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读研计划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8309" y="4381738"/>
              <a:ext cx="6200148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66763" y="2895126"/>
            <a:ext cx="2569159" cy="340170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36767" y="2895125"/>
            <a:ext cx="2759233" cy="3401706"/>
          </a:xfrm>
          <a:prstGeom prst="rect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895126"/>
            <a:ext cx="2569159" cy="340170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66004" y="2895125"/>
            <a:ext cx="2759233" cy="3401706"/>
          </a:xfrm>
          <a:prstGeom prst="rect">
            <a:avLst/>
          </a:prstGeom>
          <a:solidFill>
            <a:srgbClr val="798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79111" y="3495759"/>
            <a:ext cx="2474544" cy="2200438"/>
            <a:chOff x="3431383" y="3560195"/>
            <a:chExt cx="2474544" cy="2200438"/>
          </a:xfrm>
        </p:grpSpPr>
        <p:grpSp>
          <p:nvGrpSpPr>
            <p:cNvPr id="18" name="组合 17"/>
            <p:cNvGrpSpPr/>
            <p:nvPr/>
          </p:nvGrpSpPr>
          <p:grpSpPr>
            <a:xfrm>
              <a:off x="4164655" y="3560195"/>
              <a:ext cx="1008000" cy="1008000"/>
              <a:chOff x="4116501" y="3694064"/>
              <a:chExt cx="1008000" cy="1008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116501" y="3694064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3" name="图片 3" descr="customization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4296501" y="3874064"/>
                <a:ext cx="648000" cy="648000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3431383" y="4873969"/>
              <a:ext cx="2474544" cy="886664"/>
              <a:chOff x="3431383" y="4995864"/>
              <a:chExt cx="2474544" cy="88666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3431383" y="5464785"/>
                <a:ext cx="2474544" cy="41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此框中粘贴，只保留文字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931831" y="4995864"/>
                <a:ext cx="14736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808348" y="3495759"/>
            <a:ext cx="2474544" cy="2200438"/>
            <a:chOff x="8855232" y="3560195"/>
            <a:chExt cx="2474544" cy="2200438"/>
          </a:xfrm>
        </p:grpSpPr>
        <p:grpSp>
          <p:nvGrpSpPr>
            <p:cNvPr id="25" name="组合 24"/>
            <p:cNvGrpSpPr/>
            <p:nvPr/>
          </p:nvGrpSpPr>
          <p:grpSpPr>
            <a:xfrm>
              <a:off x="9588504" y="3560195"/>
              <a:ext cx="1008000" cy="1008000"/>
              <a:chOff x="9654658" y="3658550"/>
              <a:chExt cx="1008000" cy="1008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9654658" y="3658550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30" name="图片 20" descr="folder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9834658" y="3838550"/>
                <a:ext cx="648000" cy="648000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8855232" y="4873969"/>
              <a:ext cx="2474544" cy="886664"/>
              <a:chOff x="3431383" y="4995864"/>
              <a:chExt cx="2474544" cy="88666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3431383" y="5464785"/>
                <a:ext cx="2474544" cy="41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此框中粘贴，只保留文字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931831" y="4995864"/>
                <a:ext cx="14736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1924680" y="1716014"/>
            <a:ext cx="8342640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您的内容打在这里，或者在此框中选择粘贴，并选择只保留文字。并选择只保留文字。您的内容打在这里，或者在此框中选择粘贴，并选择只保留文字。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33" name="文本框 32"/>
            <p:cNvSpPr txBox="1"/>
            <p:nvPr/>
          </p:nvSpPr>
          <p:spPr>
            <a:xfrm>
              <a:off x="4923248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读研计划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243806" y="1725523"/>
            <a:ext cx="5410599" cy="1182191"/>
            <a:chOff x="6171801" y="1725523"/>
            <a:chExt cx="5410599" cy="1182191"/>
          </a:xfrm>
        </p:grpSpPr>
        <p:grpSp>
          <p:nvGrpSpPr>
            <p:cNvPr id="28" name="组合 27"/>
            <p:cNvGrpSpPr/>
            <p:nvPr/>
          </p:nvGrpSpPr>
          <p:grpSpPr>
            <a:xfrm>
              <a:off x="7227597" y="1725523"/>
              <a:ext cx="4354803" cy="1182191"/>
              <a:chOff x="7227597" y="1725523"/>
              <a:chExt cx="4354803" cy="118219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7227598" y="2120191"/>
                <a:ext cx="4354802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227597" y="1725523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sp>
          <p:nvSpPr>
            <p:cNvPr id="5" name="椭圆 4"/>
            <p:cNvSpPr/>
            <p:nvPr/>
          </p:nvSpPr>
          <p:spPr>
            <a:xfrm>
              <a:off x="6171801" y="1910092"/>
              <a:ext cx="813053" cy="813053"/>
            </a:xfrm>
            <a:prstGeom prst="ellipse">
              <a:avLst/>
            </a:prstGeom>
            <a:solidFill>
              <a:srgbClr val="6A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43806" y="3339917"/>
            <a:ext cx="5410599" cy="1182191"/>
            <a:chOff x="6171801" y="3339917"/>
            <a:chExt cx="5410599" cy="1182191"/>
          </a:xfrm>
        </p:grpSpPr>
        <p:grpSp>
          <p:nvGrpSpPr>
            <p:cNvPr id="29" name="组合 28"/>
            <p:cNvGrpSpPr/>
            <p:nvPr/>
          </p:nvGrpSpPr>
          <p:grpSpPr>
            <a:xfrm>
              <a:off x="7227597" y="3339917"/>
              <a:ext cx="4354803" cy="1182191"/>
              <a:chOff x="7227597" y="3339917"/>
              <a:chExt cx="4354803" cy="118219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227598" y="3734585"/>
                <a:ext cx="4354802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227597" y="3339917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6171801" y="3524486"/>
              <a:ext cx="813053" cy="813053"/>
            </a:xfrm>
            <a:prstGeom prst="ellipse">
              <a:avLst/>
            </a:prstGeom>
            <a:solidFill>
              <a:srgbClr val="798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43806" y="4954311"/>
            <a:ext cx="5410599" cy="1182191"/>
            <a:chOff x="6171801" y="4954311"/>
            <a:chExt cx="5410599" cy="1182191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7597" y="4954311"/>
              <a:ext cx="4354803" cy="1182191"/>
              <a:chOff x="7227597" y="4954311"/>
              <a:chExt cx="4354803" cy="118219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7227598" y="5348979"/>
                <a:ext cx="4354802" cy="78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227597" y="4954311"/>
                <a:ext cx="23190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6171801" y="5138880"/>
              <a:ext cx="813053" cy="813053"/>
            </a:xfrm>
            <a:prstGeom prst="ellipse">
              <a:avLst/>
            </a:prstGeom>
            <a:solidFill>
              <a:srgbClr val="6A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7595" y="1665369"/>
            <a:ext cx="4962754" cy="4531287"/>
            <a:chOff x="465590" y="1665369"/>
            <a:chExt cx="4962754" cy="4531287"/>
          </a:xfrm>
          <a:blipFill dpi="0" rotWithShape="1">
            <a:blip r:embed="rId2"/>
            <a:srcRect/>
            <a:tile tx="0" ty="0" sx="100000" sy="100000" flip="none" algn="ctr"/>
          </a:blipFill>
        </p:grpSpPr>
        <p:sp>
          <p:nvSpPr>
            <p:cNvPr id="24" name="矩形 23"/>
            <p:cNvSpPr/>
            <p:nvPr/>
          </p:nvSpPr>
          <p:spPr>
            <a:xfrm>
              <a:off x="465590" y="1665369"/>
              <a:ext cx="2441535" cy="2206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986809" y="1665369"/>
              <a:ext cx="2441535" cy="2206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5590" y="3990485"/>
              <a:ext cx="2441535" cy="2206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986809" y="3990485"/>
              <a:ext cx="2441535" cy="2206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36" name="文本框 35"/>
            <p:cNvSpPr txBox="1"/>
            <p:nvPr/>
          </p:nvSpPr>
          <p:spPr>
            <a:xfrm>
              <a:off x="4923248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读研计划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5003120" y="4339508"/>
            <a:ext cx="2308679" cy="449944"/>
          </a:xfrm>
          <a:prstGeom prst="roundRect">
            <a:avLst>
              <a:gd name="adj" fmla="val 50000"/>
            </a:avLst>
          </a:prstGeom>
          <a:solidFill>
            <a:srgbClr val="798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学生姓名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37428" y="2068548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150" dirty="0">
                <a:solidFill>
                  <a:srgbClr val="6AA9CB"/>
                </a:solidFill>
                <a:cs typeface="+mn-ea"/>
                <a:sym typeface="+mn-lt"/>
              </a:rPr>
              <a:t>谢谢您的观看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2567472" y="3504460"/>
            <a:ext cx="7057056" cy="400110"/>
            <a:chOff x="2814215" y="3504460"/>
            <a:chExt cx="7057056" cy="400110"/>
          </a:xfrm>
        </p:grpSpPr>
        <p:sp>
          <p:nvSpPr>
            <p:cNvPr id="42" name="文本框 41"/>
            <p:cNvSpPr txBox="1"/>
            <p:nvPr/>
          </p:nvSpPr>
          <p:spPr>
            <a:xfrm>
              <a:off x="3351269" y="3504460"/>
              <a:ext cx="598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kumimoji="0" lang="en-US" altLang="zh-CN" sz="2000" b="0" i="0" u="none" strike="noStrike" kern="0" cap="none" normalizeH="0" noProof="0" dirty="0">
                  <a:ln>
                    <a:noFill/>
                  </a:ln>
                  <a:solidFill>
                    <a:srgbClr val="6AA9CB"/>
                  </a:solidFill>
                  <a:effectLst/>
                  <a:uLnTx/>
                  <a:uFillTx/>
                  <a:cs typeface="+mn-ea"/>
                  <a:sym typeface="+mn-lt"/>
                </a:rPr>
                <a:t>THANK YOU FOR YOUR LISTENING</a:t>
              </a:r>
              <a:endParaRPr kumimoji="0" lang="zh-CN" altLang="en-US" sz="2000" b="0" i="0" u="none" strike="noStrike" kern="0" cap="none" normalizeH="0" noProof="0" dirty="0">
                <a:ln>
                  <a:noFill/>
                </a:ln>
                <a:solidFill>
                  <a:srgbClr val="6AA9C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9373850" y="3704515"/>
              <a:ext cx="497421" cy="0"/>
            </a:xfrm>
            <a:prstGeom prst="line">
              <a:avLst/>
            </a:prstGeom>
            <a:ln w="1270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814215" y="3704515"/>
              <a:ext cx="497421" cy="0"/>
            </a:xfrm>
            <a:prstGeom prst="line">
              <a:avLst/>
            </a:prstGeom>
            <a:ln w="1270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983400" y="2981612"/>
            <a:ext cx="8225201" cy="2503292"/>
            <a:chOff x="2143198" y="2981612"/>
            <a:chExt cx="8225201" cy="2503292"/>
          </a:xfrm>
        </p:grpSpPr>
        <p:grpSp>
          <p:nvGrpSpPr>
            <p:cNvPr id="3" name="组合 2"/>
            <p:cNvGrpSpPr/>
            <p:nvPr/>
          </p:nvGrpSpPr>
          <p:grpSpPr>
            <a:xfrm>
              <a:off x="2143198" y="2981612"/>
              <a:ext cx="2789588" cy="900000"/>
              <a:chOff x="1448600" y="3112244"/>
              <a:chExt cx="2789588" cy="9000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448600" y="3112244"/>
                <a:ext cx="900000" cy="900000"/>
              </a:xfrm>
              <a:prstGeom prst="ellipse">
                <a:avLst/>
              </a:prstGeom>
              <a:solidFill>
                <a:srgbClr val="6AA9CB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412047" y="3186649"/>
                <a:ext cx="182614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4800" spc="600">
                    <a:solidFill>
                      <a:srgbClr val="245188"/>
                    </a:solidFill>
                    <a:effectLst>
                      <a:outerShdw blurRad="127000" dist="63500" dir="2700000" algn="tl" rotWithShape="0">
                        <a:schemeClr val="accent1">
                          <a:alpha val="4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3200" spc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个人信息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7556581" y="2981612"/>
              <a:ext cx="2811818" cy="900000"/>
              <a:chOff x="6652770" y="3112244"/>
              <a:chExt cx="2811818" cy="900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638447" y="3186649"/>
                <a:ext cx="182614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solidFill>
                      <a:srgbClr val="245188"/>
                    </a:soli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pc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自我评价</a:t>
                </a: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652770" y="3112244"/>
                <a:ext cx="900000" cy="900000"/>
              </a:xfrm>
              <a:prstGeom prst="ellipse">
                <a:avLst/>
              </a:prstGeom>
              <a:solidFill>
                <a:srgbClr val="7983B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143198" y="4584904"/>
              <a:ext cx="2789588" cy="900000"/>
              <a:chOff x="1448600" y="4715536"/>
              <a:chExt cx="2789588" cy="90000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412047" y="4789941"/>
                <a:ext cx="182614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solidFill>
                      <a:srgbClr val="245188"/>
                    </a:soli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pc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专业认知</a:t>
                </a:r>
                <a:endParaRPr lang="zh-CN" altLang="en-US" spc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448600" y="4715536"/>
                <a:ext cx="900000" cy="900000"/>
              </a:xfrm>
              <a:prstGeom prst="ellipse">
                <a:avLst/>
              </a:prstGeom>
              <a:solidFill>
                <a:srgbClr val="7983B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556581" y="4584904"/>
              <a:ext cx="2811818" cy="900000"/>
              <a:chOff x="6652770" y="4715536"/>
              <a:chExt cx="2811818" cy="90000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7638447" y="4789941"/>
                <a:ext cx="182614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solidFill>
                      <a:srgbClr val="245188"/>
                    </a:solidFill>
                    <a:effectLst>
                      <a:outerShdw blurRad="127000" dist="63500" dir="2700000" algn="tl" rotWithShape="0">
                        <a:schemeClr val="accent1">
                          <a:alpha val="20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pc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读研计划</a:t>
                </a:r>
                <a:endParaRPr lang="zh-CN" altLang="en-US" spc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652770" y="4715536"/>
                <a:ext cx="900000" cy="900000"/>
              </a:xfrm>
              <a:prstGeom prst="ellipse">
                <a:avLst/>
              </a:prstGeom>
              <a:solidFill>
                <a:srgbClr val="6AA9CB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577460" y="686137"/>
            <a:ext cx="3037080" cy="1508544"/>
            <a:chOff x="4291726" y="686137"/>
            <a:chExt cx="3037080" cy="1508544"/>
          </a:xfrm>
        </p:grpSpPr>
        <p:sp>
          <p:nvSpPr>
            <p:cNvPr id="18" name="文本框 17"/>
            <p:cNvSpPr txBox="1"/>
            <p:nvPr/>
          </p:nvSpPr>
          <p:spPr>
            <a:xfrm>
              <a:off x="4843947" y="686137"/>
              <a:ext cx="19326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dirty="0">
                  <a:solidFill>
                    <a:srgbClr val="6AA9CB"/>
                  </a:solidFill>
                  <a:cs typeface="+mn-ea"/>
                  <a:sym typeface="+mn-lt"/>
                </a:rPr>
                <a:t>目录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291726" y="1609906"/>
              <a:ext cx="3037080" cy="584775"/>
              <a:chOff x="4291726" y="1609906"/>
              <a:chExt cx="3037080" cy="584775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4784985" y="1609906"/>
                <a:ext cx="20505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6AA9CB"/>
                    </a:solidFill>
                    <a:cs typeface="+mn-ea"/>
                    <a:sym typeface="+mn-lt"/>
                  </a:rPr>
                  <a:t>CONTENT</a:t>
                </a:r>
                <a:endParaRPr lang="zh-CN" altLang="en-US" sz="3200" dirty="0">
                  <a:solidFill>
                    <a:srgbClr val="6AA9CB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6831385" y="1902293"/>
                <a:ext cx="497421" cy="0"/>
              </a:xfrm>
              <a:prstGeom prst="line">
                <a:avLst/>
              </a:prstGeom>
              <a:ln w="19050">
                <a:solidFill>
                  <a:srgbClr val="6AA9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291726" y="1902293"/>
                <a:ext cx="497421" cy="0"/>
              </a:xfrm>
              <a:prstGeom prst="line">
                <a:avLst/>
              </a:prstGeom>
              <a:ln w="19050">
                <a:solidFill>
                  <a:srgbClr val="6AA9C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95926" y="1882655"/>
            <a:ext cx="6200148" cy="3136232"/>
            <a:chOff x="3408309" y="2033029"/>
            <a:chExt cx="6200148" cy="3136232"/>
          </a:xfrm>
        </p:grpSpPr>
        <p:sp>
          <p:nvSpPr>
            <p:cNvPr id="10" name="椭圆 9"/>
            <p:cNvSpPr/>
            <p:nvPr/>
          </p:nvSpPr>
          <p:spPr>
            <a:xfrm>
              <a:off x="5810398" y="2033029"/>
              <a:ext cx="1395971" cy="1395971"/>
            </a:xfrm>
            <a:prstGeom prst="ellipse">
              <a:avLst/>
            </a:prstGeom>
            <a:solidFill>
              <a:srgbClr val="6AA9C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87535" y="3587799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个人信息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8309" y="4381738"/>
              <a:ext cx="6200148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325" y="1676400"/>
            <a:ext cx="10764838" cy="4511336"/>
          </a:xfrm>
          <a:prstGeom prst="rect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20" name="文本框 19"/>
            <p:cNvSpPr txBox="1"/>
            <p:nvPr/>
          </p:nvSpPr>
          <p:spPr>
            <a:xfrm>
              <a:off x="4923247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个人介绍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166431" y="1892811"/>
            <a:ext cx="3280228" cy="407851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5228" y="3409204"/>
            <a:ext cx="4546945" cy="398780"/>
            <a:chOff x="5012373" y="3489017"/>
            <a:chExt cx="4546945" cy="398780"/>
          </a:xfrm>
        </p:grpSpPr>
        <p:sp>
          <p:nvSpPr>
            <p:cNvPr id="5" name="文本框 4"/>
            <p:cNvSpPr txBox="1"/>
            <p:nvPr/>
          </p:nvSpPr>
          <p:spPr>
            <a:xfrm>
              <a:off x="7847027" y="3489017"/>
              <a:ext cx="1712291" cy="39878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民族：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汉族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12373" y="3489017"/>
              <a:ext cx="2304474" cy="39878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生日：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1990-8-1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45228" y="2092657"/>
            <a:ext cx="1848014" cy="398780"/>
          </a:xfrm>
          <a:prstGeom prst="rect">
            <a:avLst/>
          </a:prstGeom>
          <a:noFill/>
          <a:ln w="19050">
            <a:noFill/>
            <a:prstDash val="solid"/>
          </a:ln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姓名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：代用名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45228" y="4024203"/>
            <a:ext cx="4508891" cy="400110"/>
            <a:chOff x="5012373" y="4050906"/>
            <a:chExt cx="4508891" cy="400110"/>
          </a:xfrm>
        </p:grpSpPr>
        <p:sp>
          <p:nvSpPr>
            <p:cNvPr id="9" name="文本框 8"/>
            <p:cNvSpPr txBox="1"/>
            <p:nvPr/>
          </p:nvSpPr>
          <p:spPr>
            <a:xfrm>
              <a:off x="7847027" y="4051571"/>
              <a:ext cx="1674237" cy="39878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学历：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本科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12373" y="4050906"/>
              <a:ext cx="2393614" cy="40011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学校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xx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国际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学院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045228" y="4860799"/>
            <a:ext cx="5943829" cy="879215"/>
          </a:xfrm>
          <a:prstGeom prst="rect">
            <a:avLst/>
          </a:prstGeom>
          <a:noFill/>
          <a:ln w="19050"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人生信条：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45228" y="2792874"/>
            <a:ext cx="4720331" cy="400110"/>
            <a:chOff x="5012373" y="2819577"/>
            <a:chExt cx="4720331" cy="400110"/>
          </a:xfrm>
        </p:grpSpPr>
        <p:sp>
          <p:nvSpPr>
            <p:cNvPr id="13" name="文本框 12"/>
            <p:cNvSpPr txBox="1"/>
            <p:nvPr/>
          </p:nvSpPr>
          <p:spPr>
            <a:xfrm>
              <a:off x="5012373" y="2820242"/>
              <a:ext cx="1848014" cy="39878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籍贯：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北京东城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47027" y="2819577"/>
              <a:ext cx="1885677" cy="400110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现居：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北京东城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5160639" y="4651829"/>
            <a:ext cx="55840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 15"/>
          <p:cNvCxnSpPr/>
          <p:nvPr/>
        </p:nvCxnSpPr>
        <p:spPr>
          <a:xfrm>
            <a:off x="1006078" y="3971732"/>
            <a:ext cx="10179844" cy="0"/>
          </a:xfrm>
          <a:prstGeom prst="line">
            <a:avLst/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形 7"/>
          <p:cNvSpPr/>
          <p:nvPr/>
        </p:nvSpPr>
        <p:spPr>
          <a:xfrm>
            <a:off x="874713" y="3835888"/>
            <a:ext cx="271688" cy="271688"/>
          </a:xfrm>
          <a:prstGeom prst="ellipse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形 8"/>
          <p:cNvSpPr/>
          <p:nvPr/>
        </p:nvSpPr>
        <p:spPr>
          <a:xfrm>
            <a:off x="2018393" y="3505007"/>
            <a:ext cx="933450" cy="933450"/>
          </a:xfrm>
          <a:prstGeom prst="ellipse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5" name="圆形 9"/>
          <p:cNvSpPr/>
          <p:nvPr/>
        </p:nvSpPr>
        <p:spPr>
          <a:xfrm>
            <a:off x="3823835" y="3505007"/>
            <a:ext cx="933450" cy="933450"/>
          </a:xfrm>
          <a:prstGeom prst="ellipse">
            <a:avLst/>
          </a:prstGeom>
          <a:solidFill>
            <a:srgbClr val="798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6" name="圆形 10"/>
          <p:cNvSpPr/>
          <p:nvPr/>
        </p:nvSpPr>
        <p:spPr>
          <a:xfrm>
            <a:off x="5629277" y="3505007"/>
            <a:ext cx="933450" cy="933450"/>
          </a:xfrm>
          <a:prstGeom prst="ellipse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</a:p>
        </p:txBody>
      </p:sp>
      <p:sp>
        <p:nvSpPr>
          <p:cNvPr id="7" name="圆形 11"/>
          <p:cNvSpPr/>
          <p:nvPr/>
        </p:nvSpPr>
        <p:spPr>
          <a:xfrm>
            <a:off x="7434719" y="3505007"/>
            <a:ext cx="933450" cy="933450"/>
          </a:xfrm>
          <a:prstGeom prst="ellipse">
            <a:avLst/>
          </a:prstGeom>
          <a:solidFill>
            <a:srgbClr val="798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</a:p>
        </p:txBody>
      </p:sp>
      <p:sp>
        <p:nvSpPr>
          <p:cNvPr id="8" name="圆形 12"/>
          <p:cNvSpPr/>
          <p:nvPr/>
        </p:nvSpPr>
        <p:spPr>
          <a:xfrm>
            <a:off x="9240161" y="3505007"/>
            <a:ext cx="933450" cy="933450"/>
          </a:xfrm>
          <a:prstGeom prst="ellipse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05</a:t>
            </a:r>
          </a:p>
        </p:txBody>
      </p:sp>
      <p:sp>
        <p:nvSpPr>
          <p:cNvPr id="9" name="圆形 13"/>
          <p:cNvSpPr/>
          <p:nvPr/>
        </p:nvSpPr>
        <p:spPr>
          <a:xfrm>
            <a:off x="11045600" y="3835888"/>
            <a:ext cx="271688" cy="271688"/>
          </a:xfrm>
          <a:prstGeom prst="ellipse">
            <a:avLst/>
          </a:prstGeom>
          <a:solidFill>
            <a:srgbClr val="6A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弧形 17"/>
          <p:cNvSpPr/>
          <p:nvPr/>
        </p:nvSpPr>
        <p:spPr>
          <a:xfrm>
            <a:off x="1888217" y="3374831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 19"/>
          <p:cNvCxnSpPr/>
          <p:nvPr/>
        </p:nvCxnSpPr>
        <p:spPr>
          <a:xfrm>
            <a:off x="2486025" y="4568633"/>
            <a:ext cx="0" cy="641349"/>
          </a:xfrm>
          <a:prstGeom prst="line">
            <a:avLst/>
          </a:prstGeom>
          <a:ln w="12700">
            <a:solidFill>
              <a:srgbClr val="6AA9C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26"/>
          <p:cNvSpPr/>
          <p:nvPr/>
        </p:nvSpPr>
        <p:spPr>
          <a:xfrm>
            <a:off x="5499101" y="3374831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线 27"/>
          <p:cNvCxnSpPr/>
          <p:nvPr/>
        </p:nvCxnSpPr>
        <p:spPr>
          <a:xfrm>
            <a:off x="6096909" y="4568633"/>
            <a:ext cx="0" cy="641349"/>
          </a:xfrm>
          <a:prstGeom prst="line">
            <a:avLst/>
          </a:prstGeom>
          <a:ln w="12700">
            <a:solidFill>
              <a:srgbClr val="6AA9C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29"/>
          <p:cNvSpPr/>
          <p:nvPr/>
        </p:nvSpPr>
        <p:spPr>
          <a:xfrm>
            <a:off x="9110892" y="3374831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线 30"/>
          <p:cNvCxnSpPr/>
          <p:nvPr/>
        </p:nvCxnSpPr>
        <p:spPr>
          <a:xfrm>
            <a:off x="9708700" y="4568633"/>
            <a:ext cx="0" cy="641349"/>
          </a:xfrm>
          <a:prstGeom prst="line">
            <a:avLst/>
          </a:prstGeom>
          <a:ln w="12700">
            <a:solidFill>
              <a:srgbClr val="6AA9C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弧形 34"/>
          <p:cNvSpPr/>
          <p:nvPr/>
        </p:nvSpPr>
        <p:spPr>
          <a:xfrm flipV="1">
            <a:off x="3693206" y="3379001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0" name="直线 35"/>
          <p:cNvCxnSpPr/>
          <p:nvPr/>
        </p:nvCxnSpPr>
        <p:spPr>
          <a:xfrm flipV="1">
            <a:off x="4291014" y="2737652"/>
            <a:ext cx="0" cy="641349"/>
          </a:xfrm>
          <a:prstGeom prst="line">
            <a:avLst/>
          </a:prstGeom>
          <a:ln w="12700">
            <a:solidFill>
              <a:srgbClr val="6AA9C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形 37"/>
          <p:cNvSpPr/>
          <p:nvPr/>
        </p:nvSpPr>
        <p:spPr>
          <a:xfrm flipV="1">
            <a:off x="7304088" y="3379001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6AA9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线 38"/>
          <p:cNvCxnSpPr/>
          <p:nvPr/>
        </p:nvCxnSpPr>
        <p:spPr>
          <a:xfrm flipV="1">
            <a:off x="7901896" y="2737652"/>
            <a:ext cx="0" cy="641349"/>
          </a:xfrm>
          <a:prstGeom prst="line">
            <a:avLst/>
          </a:prstGeom>
          <a:ln w="12700">
            <a:solidFill>
              <a:srgbClr val="6AA9C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436347" y="5325496"/>
            <a:ext cx="2085186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请您在此框中选择粘贴并选择只保留文字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257891" y="1849668"/>
            <a:ext cx="2085186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请您在此框中选择粘贴并选择只保留文字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879206" y="1849668"/>
            <a:ext cx="2085186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请您在此框中选择粘贴并选择只保留文字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671721" y="5325496"/>
            <a:ext cx="2085186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请您在此框中选择粘贴并选择只保留文字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053407" y="5325496"/>
            <a:ext cx="2085186" cy="7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请您在此框中选择粘贴并选择只保留文字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30" name="文本框 29"/>
            <p:cNvSpPr txBox="1"/>
            <p:nvPr/>
          </p:nvSpPr>
          <p:spPr>
            <a:xfrm>
              <a:off x="4923249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教育经历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95926" y="1882655"/>
            <a:ext cx="6200148" cy="3136232"/>
            <a:chOff x="3408309" y="2033029"/>
            <a:chExt cx="6200148" cy="3136232"/>
          </a:xfrm>
        </p:grpSpPr>
        <p:sp>
          <p:nvSpPr>
            <p:cNvPr id="10" name="椭圆 9"/>
            <p:cNvSpPr/>
            <p:nvPr/>
          </p:nvSpPr>
          <p:spPr>
            <a:xfrm>
              <a:off x="5810398" y="2033029"/>
              <a:ext cx="1395971" cy="1395971"/>
            </a:xfrm>
            <a:prstGeom prst="ellipse">
              <a:avLst/>
            </a:prstGeom>
            <a:solidFill>
              <a:srgbClr val="6AA9C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87536" y="3587799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自我评价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8309" y="4381738"/>
              <a:ext cx="6200148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81231" y="2002972"/>
            <a:ext cx="5442857" cy="39769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062187" y="2489200"/>
            <a:ext cx="6548582" cy="3004456"/>
            <a:chOff x="5032499" y="2605315"/>
            <a:chExt cx="6548582" cy="3004456"/>
          </a:xfrm>
        </p:grpSpPr>
        <p:sp>
          <p:nvSpPr>
            <p:cNvPr id="3" name="矩形 2"/>
            <p:cNvSpPr/>
            <p:nvPr/>
          </p:nvSpPr>
          <p:spPr>
            <a:xfrm>
              <a:off x="5032499" y="2605315"/>
              <a:ext cx="6548582" cy="3004456"/>
            </a:xfrm>
            <a:prstGeom prst="rect">
              <a:avLst/>
            </a:prstGeom>
            <a:solidFill>
              <a:srgbClr val="6AA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507023" y="3064588"/>
              <a:ext cx="5599535" cy="2085911"/>
              <a:chOff x="5598236" y="3109686"/>
              <a:chExt cx="5599535" cy="208591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5598236" y="3109686"/>
                <a:ext cx="5599535" cy="1156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您的内容打在这里，或者通过复制您的文本后，在此框中选择粘贴，并选择只保留文字。通过复制您的文本后，在此框中选择粘贴。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598236" y="4408715"/>
                <a:ext cx="5599535" cy="78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38" name="文本框 37"/>
            <p:cNvSpPr txBox="1"/>
            <p:nvPr/>
          </p:nvSpPr>
          <p:spPr>
            <a:xfrm>
              <a:off x="4923249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自我评价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323941" y="2175380"/>
            <a:ext cx="3067286" cy="3780978"/>
            <a:chOff x="8229600" y="2175380"/>
            <a:chExt cx="3067286" cy="3780978"/>
          </a:xfrm>
        </p:grpSpPr>
        <p:grpSp>
          <p:nvGrpSpPr>
            <p:cNvPr id="20" name="组合 19"/>
            <p:cNvGrpSpPr/>
            <p:nvPr/>
          </p:nvGrpSpPr>
          <p:grpSpPr>
            <a:xfrm>
              <a:off x="8229600" y="4347458"/>
              <a:ext cx="3067286" cy="1608900"/>
              <a:chOff x="808029" y="4120597"/>
              <a:chExt cx="3067286" cy="1608900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33786" y="4120597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08029" y="4573283"/>
                <a:ext cx="3067286" cy="1156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您的内容打在这里，或者在此框中选择粘贴，并选择只保留文字。并选择只保留文字。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899643" y="2175380"/>
              <a:ext cx="1727200" cy="1727200"/>
              <a:chOff x="8849258" y="2154553"/>
              <a:chExt cx="1727200" cy="17272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849258" y="2154553"/>
                <a:ext cx="1727200" cy="1727200"/>
              </a:xfrm>
              <a:prstGeom prst="ellipse">
                <a:avLst/>
              </a:prstGeom>
              <a:solidFill>
                <a:srgbClr val="6AA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23" name="图片 5" descr="bussiness-man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72858" y="247815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29" name="组合 28"/>
          <p:cNvGrpSpPr/>
          <p:nvPr/>
        </p:nvGrpSpPr>
        <p:grpSpPr>
          <a:xfrm>
            <a:off x="800773" y="2175380"/>
            <a:ext cx="3067286" cy="3780978"/>
            <a:chOff x="895114" y="2175380"/>
            <a:chExt cx="3067286" cy="3780978"/>
          </a:xfrm>
        </p:grpSpPr>
        <p:grpSp>
          <p:nvGrpSpPr>
            <p:cNvPr id="3" name="组合 2"/>
            <p:cNvGrpSpPr/>
            <p:nvPr/>
          </p:nvGrpSpPr>
          <p:grpSpPr>
            <a:xfrm>
              <a:off x="895114" y="4347458"/>
              <a:ext cx="3067286" cy="1608900"/>
              <a:chOff x="808029" y="4120597"/>
              <a:chExt cx="3067286" cy="160890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633786" y="4120597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808029" y="4573283"/>
                <a:ext cx="3067286" cy="1156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您的内容打在这里，或者在此框中选择粘贴，并选择只保留文字。并选择只保留文字。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565157" y="2175380"/>
              <a:ext cx="1727200" cy="1727200"/>
              <a:chOff x="1698688" y="2154553"/>
              <a:chExt cx="1727200" cy="17272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698688" y="2154553"/>
                <a:ext cx="1727200" cy="1727200"/>
              </a:xfrm>
              <a:prstGeom prst="ellipse">
                <a:avLst/>
              </a:prstGeom>
              <a:solidFill>
                <a:srgbClr val="6AA9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4" name="图片 14" descr="integral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2288" y="247815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4562357" y="2175380"/>
            <a:ext cx="3067286" cy="3780978"/>
            <a:chOff x="4562357" y="2175380"/>
            <a:chExt cx="3067286" cy="3780978"/>
          </a:xfrm>
        </p:grpSpPr>
        <p:grpSp>
          <p:nvGrpSpPr>
            <p:cNvPr id="17" name="组合 16"/>
            <p:cNvGrpSpPr/>
            <p:nvPr/>
          </p:nvGrpSpPr>
          <p:grpSpPr>
            <a:xfrm>
              <a:off x="4562357" y="4347458"/>
              <a:ext cx="3067286" cy="1608900"/>
              <a:chOff x="808029" y="4120597"/>
              <a:chExt cx="3067286" cy="160890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33786" y="4120597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6AA9CB"/>
                    </a:solidFill>
                    <a:cs typeface="+mn-ea"/>
                    <a:sym typeface="+mn-lt"/>
                  </a:rPr>
                  <a:t>标题内容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08029" y="4573283"/>
                <a:ext cx="3067286" cy="1156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您的内容打在这里，或者在此框中选择粘贴，并选择只保留文字。并选择只保留文字。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5232400" y="2175380"/>
              <a:ext cx="1727200" cy="1727200"/>
              <a:chOff x="5273973" y="2196207"/>
              <a:chExt cx="1727200" cy="17272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273973" y="2196207"/>
                <a:ext cx="1727200" cy="1727200"/>
              </a:xfrm>
              <a:prstGeom prst="ellipse">
                <a:avLst/>
              </a:prstGeom>
              <a:solidFill>
                <a:srgbClr val="7983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25" name="图片 15" descr="nav-list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97573" y="2519807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4345233" y="498972"/>
            <a:ext cx="3501534" cy="769441"/>
            <a:chOff x="4393329" y="488086"/>
            <a:chExt cx="3501534" cy="769441"/>
          </a:xfrm>
        </p:grpSpPr>
        <p:sp>
          <p:nvSpPr>
            <p:cNvPr id="34" name="文本框 33"/>
            <p:cNvSpPr txBox="1"/>
            <p:nvPr/>
          </p:nvSpPr>
          <p:spPr>
            <a:xfrm>
              <a:off x="4923249" y="488086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自我评价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397442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393329" y="872806"/>
              <a:ext cx="497421" cy="0"/>
            </a:xfrm>
            <a:prstGeom prst="line">
              <a:avLst/>
            </a:prstGeom>
            <a:ln w="19050">
              <a:solidFill>
                <a:srgbClr val="6AA9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95926" y="1882655"/>
            <a:ext cx="6200148" cy="3136232"/>
            <a:chOff x="3408309" y="2033029"/>
            <a:chExt cx="6200148" cy="3136232"/>
          </a:xfrm>
        </p:grpSpPr>
        <p:sp>
          <p:nvSpPr>
            <p:cNvPr id="10" name="椭圆 9"/>
            <p:cNvSpPr/>
            <p:nvPr/>
          </p:nvSpPr>
          <p:spPr>
            <a:xfrm>
              <a:off x="5810398" y="2033029"/>
              <a:ext cx="1395971" cy="1395971"/>
            </a:xfrm>
            <a:prstGeom prst="ellipse">
              <a:avLst/>
            </a:prstGeom>
            <a:solidFill>
              <a:srgbClr val="6AA9CB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87536" y="3587799"/>
              <a:ext cx="2441694" cy="769441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>
              <a:defPPr>
                <a:defRPr lang="zh-CN"/>
              </a:defPPr>
              <a:lvl1pPr>
                <a:defRPr sz="4800" spc="600">
                  <a:solidFill>
                    <a:srgbClr val="245188"/>
                  </a:solidFill>
                  <a:effectLst>
                    <a:outerShdw blurRad="127000" dist="63500" dir="2700000" algn="tl" rotWithShape="0">
                      <a:schemeClr val="accent1">
                        <a:alpha val="4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4400" spc="0" dirty="0" smtClean="0">
                  <a:solidFill>
                    <a:srgbClr val="6AA9CB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专业认知</a:t>
              </a:r>
              <a:endParaRPr lang="zh-CN" altLang="en-US" sz="4400" spc="0" dirty="0">
                <a:solidFill>
                  <a:srgbClr val="6AA9CB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8309" y="4381738"/>
              <a:ext cx="6200148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npjikir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751</Words>
  <Application>Microsoft Office PowerPoint</Application>
  <PresentationFormat>宽屏</PresentationFormat>
  <Paragraphs>93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微软雅黑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AutoBVT</cp:lastModifiedBy>
  <cp:revision>32</cp:revision>
  <dcterms:created xsi:type="dcterms:W3CDTF">2020-11-03T10:48:00Z</dcterms:created>
  <dcterms:modified xsi:type="dcterms:W3CDTF">2022-03-14T10:03:24Z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v1.0_mb_ad1lYWRmRJqlVxUoo964dg==</vt:lpwstr>
  </property>
  <property fmtid="{D5CDD505-2E9C-101B-9397-08002B2CF9AE}" pid="4" name="ICV">
    <vt:lpwstr>649B9E42F34846F9902EA3FF6D028B85</vt:lpwstr>
  </property>
</Properties>
</file>